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2" name="Nivel de texto 1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el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1" name="Nivel de texto 1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el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del título</a:t>
            </a:r>
          </a:p>
        </p:txBody>
      </p:sp>
      <p:sp>
        <p:nvSpPr>
          <p:cNvPr id="30" name="Nivel de texto 1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el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9" name="Nivel de texto 1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el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8" name="Nivel de texto 1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o del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el título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del título</a:t>
            </a:r>
          </a:p>
        </p:txBody>
      </p:sp>
      <p:sp>
        <p:nvSpPr>
          <p:cNvPr id="73" name="Nivel de texto 1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el título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del título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Nivel de texto 1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5" name="Freeform 3"/>
          <p:cNvSpPr/>
          <p:nvPr/>
        </p:nvSpPr>
        <p:spPr>
          <a:xfrm>
            <a:off x="8117540" y="661306"/>
            <a:ext cx="8429488" cy="57236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6" name="Freeform 4"/>
          <p:cNvSpPr/>
          <p:nvPr/>
        </p:nvSpPr>
        <p:spPr>
          <a:xfrm>
            <a:off x="14157788" y="5992312"/>
            <a:ext cx="5395194" cy="463986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7" name="Freeform 5"/>
          <p:cNvSpPr/>
          <p:nvPr/>
        </p:nvSpPr>
        <p:spPr>
          <a:xfrm>
            <a:off x="12643066" y="7413120"/>
            <a:ext cx="4616235" cy="461623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8" name="Freeform 6"/>
          <p:cNvSpPr/>
          <p:nvPr/>
        </p:nvSpPr>
        <p:spPr>
          <a:xfrm flipH="1" rot="694609">
            <a:off x="3383334" y="882303"/>
            <a:ext cx="5820392" cy="600790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9" name="Freeform 7"/>
          <p:cNvSpPr/>
          <p:nvPr/>
        </p:nvSpPr>
        <p:spPr>
          <a:xfrm>
            <a:off x="4007832" y="7492045"/>
            <a:ext cx="4508480" cy="4759431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0" name="Freeform 8"/>
          <p:cNvSpPr/>
          <p:nvPr/>
        </p:nvSpPr>
        <p:spPr>
          <a:xfrm rot="9321196">
            <a:off x="-262236" y="7492046"/>
            <a:ext cx="4046314" cy="3921246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" name="Freeform 9"/>
          <p:cNvSpPr/>
          <p:nvPr/>
        </p:nvSpPr>
        <p:spPr>
          <a:xfrm rot="1015627">
            <a:off x="8223049" y="7509912"/>
            <a:ext cx="3895740" cy="4120494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2" name="Freeform 10"/>
          <p:cNvSpPr/>
          <p:nvPr/>
        </p:nvSpPr>
        <p:spPr>
          <a:xfrm>
            <a:off x="6262072" y="5992312"/>
            <a:ext cx="6752717" cy="1669306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3" name="Freeform 11"/>
          <p:cNvSpPr/>
          <p:nvPr/>
        </p:nvSpPr>
        <p:spPr>
          <a:xfrm flipH="1">
            <a:off x="0" y="-1"/>
            <a:ext cx="5773335" cy="3443122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4" name="Freeform 12"/>
          <p:cNvSpPr/>
          <p:nvPr/>
        </p:nvSpPr>
        <p:spPr>
          <a:xfrm rot="11890777">
            <a:off x="-2409001" y="4866342"/>
            <a:ext cx="4782008" cy="3921247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5" name="Freeform 13"/>
          <p:cNvSpPr/>
          <p:nvPr/>
        </p:nvSpPr>
        <p:spPr>
          <a:xfrm>
            <a:off x="14180213" y="359390"/>
            <a:ext cx="4733628" cy="4114801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6" name="Freeform 14"/>
          <p:cNvSpPr/>
          <p:nvPr/>
        </p:nvSpPr>
        <p:spPr>
          <a:xfrm rot="8403274">
            <a:off x="-2168560" y="3964917"/>
            <a:ext cx="6311778" cy="1017775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7" name="TextBox 15"/>
          <p:cNvSpPr txBox="1"/>
          <p:nvPr/>
        </p:nvSpPr>
        <p:spPr>
          <a:xfrm>
            <a:off x="8319596" y="2860669"/>
            <a:ext cx="8025374" cy="2457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600"/>
              </a:lnSpc>
              <a:defRPr sz="9000">
                <a:solidFill>
                  <a:srgbClr val="394857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DESTORNILLADOR</a:t>
            </a:r>
          </a:p>
        </p:txBody>
      </p:sp>
      <p:sp>
        <p:nvSpPr>
          <p:cNvPr id="108" name="AutoShape 16"/>
          <p:cNvSpPr/>
          <p:nvPr/>
        </p:nvSpPr>
        <p:spPr>
          <a:xfrm>
            <a:off x="8487691" y="4822985"/>
            <a:ext cx="7689185" cy="1"/>
          </a:xfrm>
          <a:prstGeom prst="line">
            <a:avLst/>
          </a:prstGeom>
          <a:ln w="47625">
            <a:solidFill>
              <a:srgbClr val="000000"/>
            </a:solidFill>
            <a:prstDash val="sysDash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Marcador de contenido 7" descr="Marcador de contenido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9177" y="2324100"/>
            <a:ext cx="7750309" cy="3916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Marcador de contenido 9" descr="Marcador de contenido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4000" y="2324100"/>
            <a:ext cx="8667050" cy="655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Freeform 3"/>
          <p:cNvSpPr/>
          <p:nvPr/>
        </p:nvSpPr>
        <p:spPr>
          <a:xfrm>
            <a:off x="859176" y="227227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3" name="CuadroTexto 13"/>
          <p:cNvSpPr txBox="1"/>
          <p:nvPr/>
        </p:nvSpPr>
        <p:spPr>
          <a:xfrm>
            <a:off x="3703319" y="690256"/>
            <a:ext cx="9052562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-100" sz="50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pPr/>
            <a:r>
              <a:t>CÓDIGO</a:t>
            </a:r>
          </a:p>
        </p:txBody>
      </p:sp>
      <p:sp>
        <p:nvSpPr>
          <p:cNvPr id="114" name="Freeform 4"/>
          <p:cNvSpPr/>
          <p:nvPr/>
        </p:nvSpPr>
        <p:spPr>
          <a:xfrm>
            <a:off x="875505" y="6629785"/>
            <a:ext cx="4769663" cy="342998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Marcador de contenido 12" descr="Marcador de contenido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2317252"/>
            <a:ext cx="8123005" cy="6712448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Freeform 3"/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8" name="TextBox 6"/>
          <p:cNvSpPr txBox="1"/>
          <p:nvPr/>
        </p:nvSpPr>
        <p:spPr>
          <a:xfrm>
            <a:off x="1828800" y="810231"/>
            <a:ext cx="4651208" cy="75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pc="-100" sz="50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pPr/>
            <a:r>
              <a:t>SALIDA</a:t>
            </a:r>
          </a:p>
        </p:txBody>
      </p:sp>
      <p:pic>
        <p:nvPicPr>
          <p:cNvPr id="119" name="47C2FED3-E1C5-473B-9C25-F3D92E891806.jpg" descr="47C2FED3-E1C5-473B-9C25-F3D92E89180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774" y="2300888"/>
            <a:ext cx="7528994" cy="6804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Freeform 3"/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2" name="Freeform 4"/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3" name="Freeform 5"/>
          <p:cNvSpPr/>
          <p:nvPr/>
        </p:nvSpPr>
        <p:spPr>
          <a:xfrm>
            <a:off x="1028699" y="2709037"/>
            <a:ext cx="10633414" cy="623383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4" name="TextBox 6"/>
          <p:cNvSpPr txBox="1"/>
          <p:nvPr/>
        </p:nvSpPr>
        <p:spPr>
          <a:xfrm>
            <a:off x="1116771" y="810231"/>
            <a:ext cx="4651208" cy="75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pc="-100" sz="50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pPr/>
            <a:r>
              <a:t>CÓDIGO</a:t>
            </a:r>
          </a:p>
        </p:txBody>
      </p:sp>
      <p:sp>
        <p:nvSpPr>
          <p:cNvPr id="125" name="Texto"/>
          <p:cNvSpPr txBox="1"/>
          <p:nvPr/>
        </p:nvSpPr>
        <p:spPr>
          <a:xfrm>
            <a:off x="9892546" y="1024688"/>
            <a:ext cx="12700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b="1" sz="12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b="0">
              <a:solidFill>
                <a:srgbClr val="CCCCCC"/>
              </a:solidFill>
            </a:endParaRPr>
          </a:p>
        </p:txBody>
      </p:sp>
      <p:sp>
        <p:nvSpPr>
          <p:cNvPr id="126" name="get_features_cat_regression"/>
          <p:cNvSpPr txBox="1"/>
          <p:nvPr/>
        </p:nvSpPr>
        <p:spPr>
          <a:xfrm>
            <a:off x="9011609" y="767693"/>
            <a:ext cx="7809742" cy="847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6000"/>
              </a:lnSpc>
              <a:defRPr spc="-100" sz="5000"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pPr/>
            <a:r>
              <a:t>get_features_cat_regression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Freeform 3"/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9" name="Freeform 4"/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0" name="Freeform 5"/>
          <p:cNvSpPr/>
          <p:nvPr/>
        </p:nvSpPr>
        <p:spPr>
          <a:xfrm>
            <a:off x="1116770" y="3271042"/>
            <a:ext cx="11263332" cy="187245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1" name="TextBox 6"/>
          <p:cNvSpPr txBox="1"/>
          <p:nvPr/>
        </p:nvSpPr>
        <p:spPr>
          <a:xfrm>
            <a:off x="1116771" y="810231"/>
            <a:ext cx="4651208" cy="75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pc="-100" sz="50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pPr/>
            <a:r>
              <a:t>SALIDA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reeform 3"/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4" name="Freeform 4"/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5" name="TextBox 6"/>
          <p:cNvSpPr txBox="1"/>
          <p:nvPr/>
        </p:nvSpPr>
        <p:spPr>
          <a:xfrm>
            <a:off x="1116770" y="810231"/>
            <a:ext cx="4651209" cy="75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pc="-100" sz="50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pPr/>
            <a:r>
              <a:t>CÓDIGO </a:t>
            </a:r>
          </a:p>
        </p:txBody>
      </p:sp>
      <p:pic>
        <p:nvPicPr>
          <p:cNvPr id="136" name="Captura de pantalla 2025-01-28 a las 12.01.52.png" descr="Captura de pantalla 2025-01-28 a las 12.01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526" y="2821432"/>
            <a:ext cx="7314753" cy="34455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Captura de pantalla 2025-01-28 a las 12.06.59.png" descr="Captura de pantalla 2025-01-28 a las 12.06.5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37065" y="5218873"/>
            <a:ext cx="5588001" cy="4355354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plot_features_cat_regression"/>
          <p:cNvSpPr txBox="1"/>
          <p:nvPr/>
        </p:nvSpPr>
        <p:spPr>
          <a:xfrm>
            <a:off x="8947420" y="767693"/>
            <a:ext cx="7938119" cy="847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6000"/>
              </a:lnSpc>
              <a:defRPr spc="-100" sz="5000"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pPr/>
            <a:r>
              <a:t>plot_features_cat_regression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eeform 3"/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1" name="Freeform 4"/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2" name="TextBox 6"/>
          <p:cNvSpPr txBox="1"/>
          <p:nvPr/>
        </p:nvSpPr>
        <p:spPr>
          <a:xfrm>
            <a:off x="1116770" y="810231"/>
            <a:ext cx="4651209" cy="75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pc="-100" sz="50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pPr/>
            <a:r>
              <a:t>SALIDA</a:t>
            </a:r>
          </a:p>
        </p:txBody>
      </p:sp>
      <p:pic>
        <p:nvPicPr>
          <p:cNvPr id="143" name="Captura de pantalla 2025-01-28 a las 12.13.34.png" descr="Captura de pantalla 2025-01-28 a las 12.13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808" y="2636241"/>
            <a:ext cx="9460750" cy="2313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Captura de pantalla 2025-01-28 a las 12.14.43.png" descr="Captura de pantalla 2025-01-28 a las 12.14.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3579" y="5518055"/>
            <a:ext cx="5157592" cy="411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Captura de pantalla 2025-01-28 a las 12.15.07.png" descr="Captura de pantalla 2025-01-28 a las 12.15.0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80956" y="5547854"/>
            <a:ext cx="4913054" cy="411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